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94" r:id="rId8"/>
    <p:sldId id="259" r:id="rId9"/>
    <p:sldId id="260" r:id="rId10"/>
    <p:sldId id="261" r:id="rId11"/>
    <p:sldId id="266" r:id="rId12"/>
    <p:sldId id="292" r:id="rId13"/>
    <p:sldId id="293" r:id="rId14"/>
    <p:sldId id="295" r:id="rId15"/>
    <p:sldId id="263" r:id="rId16"/>
    <p:sldId id="262" r:id="rId17"/>
    <p:sldId id="264" r:id="rId18"/>
    <p:sldId id="296" r:id="rId19"/>
    <p:sldId id="297" r:id="rId20"/>
    <p:sldId id="298" r:id="rId21"/>
    <p:sldId id="299" r:id="rId22"/>
    <p:sldId id="265" r:id="rId23"/>
    <p:sldId id="267" r:id="rId24"/>
    <p:sldId id="300" r:id="rId25"/>
    <p:sldId id="268" r:id="rId26"/>
    <p:sldId id="269" r:id="rId27"/>
    <p:sldId id="270" r:id="rId28"/>
    <p:sldId id="271" r:id="rId29"/>
    <p:sldId id="273" r:id="rId30"/>
    <p:sldId id="274" r:id="rId31"/>
    <p:sldId id="272" r:id="rId32"/>
    <p:sldId id="276" r:id="rId33"/>
    <p:sldId id="277" r:id="rId34"/>
    <p:sldId id="275" r:id="rId35"/>
    <p:sldId id="279" r:id="rId36"/>
    <p:sldId id="278" r:id="rId37"/>
    <p:sldId id="281" r:id="rId38"/>
    <p:sldId id="280" r:id="rId39"/>
    <p:sldId id="282" r:id="rId40"/>
    <p:sldId id="283" r:id="rId41"/>
    <p:sldId id="285" r:id="rId42"/>
    <p:sldId id="286" r:id="rId43"/>
    <p:sldId id="301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AF6C7-4B78-451C-80A5-4707B7B7FE09}" v="15" dt="2023-04-12T19:08:2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570859-ABCC-418C-AE51-6F72FB3F7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93253E-C837-4FE3-AE1E-D945357F4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40523A-8F36-4151-91B3-E4EED61F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E6AEB9-6387-4E8F-B041-211980BE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BF219-8785-41C0-A40E-47BC8748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2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6DAE2D-DB84-4A95-A040-EBE1D2C7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299550-84ED-439B-BFB4-0ED1D9C26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C7485B-EEB7-477A-8DEB-FDE7F065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403DDC-8F2B-4858-B0AF-52D81044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CAC8A8-2EA0-4F38-A942-64C779A6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5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D426FEC-FDAF-4426-A8A3-A206E1439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D6D6D6A-CE10-46BE-86DF-3968EFEDC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4FEA4-34B0-497A-B6B4-BF31D17C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018795-877B-4D70-A833-44957245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199116-FDE7-4009-A376-CD688647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13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67448-E6D3-4ED3-AA1E-798A425E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C96FA-769F-48A1-8199-0B5D1D41E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87D903-CC74-4FA7-A2DE-7D066F34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36DE2C-3443-48DB-8DAE-0B6146CA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694082-FA3E-498E-A458-ECA42ACD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6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2C08B-19F9-4856-9E1E-52A6707B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0AAAB4-F372-45AE-942A-A5D340E9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7DA1BE-D8D4-4D41-861C-22D7AF17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D8B7A4-AD63-4918-BD2E-A3DEBD65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C7AFFA-9E5B-4438-8A91-DD669827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6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E62A35-B914-455B-AD62-3D4A298C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DBE564-4749-45D6-B37F-6418A70B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253261-1DEF-47F5-ADD8-2B024AB64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C17E6D-4B4F-43B1-B050-933C09BC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D0B71D-1AFB-49C0-B8E1-63EB194C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628563-DED2-46EC-85AB-148C0C7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6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47DAE-4920-4116-8BA0-597A41CD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D2A7BE-3258-430A-B711-2AB43EF3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5527D7-EC59-4563-A0F6-EF3C3D534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2CDAF3-C1D6-4C7D-9093-54589E0E8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B309B1-A9BD-45D8-952D-EF06C4349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CF05A7A-F5F7-40AA-99F0-922553E0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2628C93-53D3-4979-B867-C291A5F7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A68BF19-40EB-4154-9BBF-809E2DC1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9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149A58-97FE-44F8-9B78-D576DE04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39069FB-F385-4B3F-9F36-AB464318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A36DD1-B8C3-479D-BE4C-3A8338CE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FE7678-9BD6-4562-95D6-53B08D23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14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7919C0-E95F-49ED-A3D8-82DCCCA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820DAB-C10D-46A5-B48E-59EBEE30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7957E9-20A5-485C-86FF-2EBA6EDC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6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444AD-DC90-48E6-B9DB-FF03BF1D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63F43F-0565-4525-B6B3-EE5D3247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36E794A-E1C1-46EF-9498-08631B423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0ADBCD-8DB9-4509-B0B8-FA2289AC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9B0577-53FB-46B4-A9D3-FDFB5534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5C5106-22E9-4CDA-AEE6-C11A87BF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9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BF87ED-D41D-4516-A7DD-4E80EAE5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11C8F5-821D-483F-B3E8-1F218E13B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73BD22-D443-48F9-9676-8A3ED347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9EC25E-E0CC-4C4B-9BCB-9C086EAA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B04368-7BCF-4E85-8239-78C5903E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3CA0D9-B9D0-44C2-B747-F0DA1FC3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08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3D91D6-9F5A-47CF-8089-C63DB22E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F3DC0C-2F1D-4C2B-AA36-9ACBAB9DB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CD031B-447C-4276-AF13-824331A6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6503-49CF-4C27-AC0F-09A09106E11B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8778D-26BC-4C3D-958D-6844D35E6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D62DD0-2564-4080-9B63-B6ADA3511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CB3D-DE0A-4012-910F-454DB9C24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10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RJNlFRUS36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BFF48-B6E9-40FD-8CFC-1EE2EE403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8000" dirty="0">
                <a:latin typeface="Algerian" panose="04020705040A02060702" pitchFamily="82" charset="0"/>
              </a:rPr>
              <a:t>Orienteringsmøte</a:t>
            </a:r>
            <a:br>
              <a:rPr lang="nb-NO" sz="8000" dirty="0">
                <a:latin typeface="Algerian" panose="04020705040A02060702" pitchFamily="82" charset="0"/>
              </a:rPr>
            </a:br>
            <a:r>
              <a:rPr lang="nb-NO" sz="8000" dirty="0">
                <a:latin typeface="Algerian" panose="04020705040A02060702" pitchFamily="82" charset="0"/>
              </a:rPr>
              <a:t>18. april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358D0D-15C0-47FB-8D22-6371C8BE0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6600" dirty="0"/>
              <a:t>Viltnemnda i Gratangen</a:t>
            </a:r>
          </a:p>
        </p:txBody>
      </p:sp>
    </p:spTree>
    <p:extLst>
      <p:ext uri="{BB962C8B-B14F-4D97-AF65-F5344CB8AC3E}">
        <p14:creationId xmlns:p14="http://schemas.microsoft.com/office/powerpoint/2010/main" val="139279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  <a:p>
            <a:endParaRPr lang="nb-NO" sz="2000" dirty="0">
              <a:latin typeface="Algerian" panose="04020705040A02060702" pitchFamily="82" charset="0"/>
            </a:endParaRPr>
          </a:p>
          <a:p>
            <a:r>
              <a:rPr lang="nb-NO" sz="2000" dirty="0"/>
              <a:t>Forholdet ku / okse:                                      Vi bør komme hit.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3004A2-87DC-4A19-9262-20787D2293BA}"/>
              </a:ext>
            </a:extLst>
          </p:cNvPr>
          <p:cNvSpPr/>
          <p:nvPr/>
        </p:nvSpPr>
        <p:spPr>
          <a:xfrm>
            <a:off x="3888418" y="1917065"/>
            <a:ext cx="4190261" cy="39771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8EB736C-B2D8-4B0C-939A-625D04FDD774}"/>
              </a:ext>
            </a:extLst>
          </p:cNvPr>
          <p:cNvCxnSpPr>
            <a:stCxn id="5" idx="0"/>
          </p:cNvCxnSpPr>
          <p:nvPr/>
        </p:nvCxnSpPr>
        <p:spPr>
          <a:xfrm>
            <a:off x="5983549" y="1917065"/>
            <a:ext cx="0" cy="202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AFB6A40-28A0-4B6D-A5CF-2936467CA250}"/>
              </a:ext>
            </a:extLst>
          </p:cNvPr>
          <p:cNvCxnSpPr>
            <a:cxnSpLocks/>
          </p:cNvCxnSpPr>
          <p:nvPr/>
        </p:nvCxnSpPr>
        <p:spPr>
          <a:xfrm>
            <a:off x="5983549" y="3905919"/>
            <a:ext cx="1242874" cy="16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07638AB-291B-4215-9119-0B20787286E4}"/>
              </a:ext>
            </a:extLst>
          </p:cNvPr>
          <p:cNvSpPr txBox="1"/>
          <p:nvPr/>
        </p:nvSpPr>
        <p:spPr>
          <a:xfrm>
            <a:off x="4421080" y="3639845"/>
            <a:ext cx="12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Ku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9A275FC-C411-4904-A12D-BD873BEE97EB}"/>
              </a:ext>
            </a:extLst>
          </p:cNvPr>
          <p:cNvSpPr txBox="1"/>
          <p:nvPr/>
        </p:nvSpPr>
        <p:spPr>
          <a:xfrm>
            <a:off x="6312026" y="3577701"/>
            <a:ext cx="123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Okse</a:t>
            </a:r>
          </a:p>
        </p:txBody>
      </p:sp>
    </p:spTree>
    <p:extLst>
      <p:ext uri="{BB962C8B-B14F-4D97-AF65-F5344CB8AC3E}">
        <p14:creationId xmlns:p14="http://schemas.microsoft.com/office/powerpoint/2010/main" val="1275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  <a:p>
            <a:endParaRPr lang="nb-NO" sz="2000" dirty="0">
              <a:latin typeface="Algerian" panose="04020705040A02060702" pitchFamily="82" charset="0"/>
            </a:endParaRPr>
          </a:p>
          <a:p>
            <a:r>
              <a:rPr lang="nb-NO" sz="2000" dirty="0"/>
              <a:t>Forholdet ku / okse 2022:                                 Vi er der nå.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3004A2-87DC-4A19-9262-20787D2293BA}"/>
              </a:ext>
            </a:extLst>
          </p:cNvPr>
          <p:cNvSpPr/>
          <p:nvPr/>
        </p:nvSpPr>
        <p:spPr>
          <a:xfrm>
            <a:off x="3888418" y="1917065"/>
            <a:ext cx="4190261" cy="39771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8EB736C-B2D8-4B0C-939A-625D04FDD774}"/>
              </a:ext>
            </a:extLst>
          </p:cNvPr>
          <p:cNvCxnSpPr>
            <a:stCxn id="5" idx="0"/>
          </p:cNvCxnSpPr>
          <p:nvPr/>
        </p:nvCxnSpPr>
        <p:spPr>
          <a:xfrm>
            <a:off x="5983549" y="1917065"/>
            <a:ext cx="0" cy="202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AFB6A40-28A0-4B6D-A5CF-2936467CA250}"/>
              </a:ext>
            </a:extLst>
          </p:cNvPr>
          <p:cNvCxnSpPr>
            <a:cxnSpLocks/>
          </p:cNvCxnSpPr>
          <p:nvPr/>
        </p:nvCxnSpPr>
        <p:spPr>
          <a:xfrm>
            <a:off x="5983549" y="3905919"/>
            <a:ext cx="1417712" cy="150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07638AB-291B-4215-9119-0B20787286E4}"/>
              </a:ext>
            </a:extLst>
          </p:cNvPr>
          <p:cNvSpPr txBox="1"/>
          <p:nvPr/>
        </p:nvSpPr>
        <p:spPr>
          <a:xfrm>
            <a:off x="4421080" y="3639845"/>
            <a:ext cx="12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Ku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9A275FC-C411-4904-A12D-BD873BEE97EB}"/>
              </a:ext>
            </a:extLst>
          </p:cNvPr>
          <p:cNvSpPr txBox="1"/>
          <p:nvPr/>
        </p:nvSpPr>
        <p:spPr>
          <a:xfrm>
            <a:off x="6312026" y="3577701"/>
            <a:ext cx="123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Okse</a:t>
            </a:r>
          </a:p>
        </p:txBody>
      </p:sp>
    </p:spTree>
    <p:extLst>
      <p:ext uri="{BB962C8B-B14F-4D97-AF65-F5344CB8AC3E}">
        <p14:creationId xmlns:p14="http://schemas.microsoft.com/office/powerpoint/2010/main" val="366109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5" name="Bilde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D8032824-3DA5-5838-664E-AFE7E1653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1445229"/>
            <a:ext cx="11597951" cy="39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5" name="Bilde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B986CA7E-F9BF-50E0-CBCD-D237E85B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1429111"/>
            <a:ext cx="11541968" cy="3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5" name="Bilde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95F6A965-179A-E563-AC75-A70161A4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507352"/>
            <a:ext cx="11430000" cy="38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4" name="Bilde 3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265682FA-8B34-22AD-967C-0C726A61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2" y="1432427"/>
            <a:ext cx="11532637" cy="39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0F7BD82-E27A-4C83-320E-5806113E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0" y="1437387"/>
            <a:ext cx="11504644" cy="39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4" name="Bilde 3" descr="Et bilde som inneholder tekst, skjermbilde, innendørs&#10;&#10;Automatisk generert beskrivelse">
            <a:extLst>
              <a:ext uri="{FF2B5EF4-FFF2-40B4-BE49-F238E27FC236}">
                <a16:creationId xmlns:a16="http://schemas.microsoft.com/office/drawing/2014/main" id="{94366BC8-F10C-ED9F-213F-26A08195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" y="1085523"/>
            <a:ext cx="11936491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76EE1A89-35BC-E885-2D02-3DFE9ECF0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3" y="789288"/>
            <a:ext cx="9517225" cy="57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8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258183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Påkjørsler:</a:t>
            </a:r>
          </a:p>
        </p:txBody>
      </p:sp>
      <p:pic>
        <p:nvPicPr>
          <p:cNvPr id="4" name="Bilde 3" descr="Et bilde som inneholder tekst, avis, skilt&#10;&#10;Automatisk generert beskrivelse">
            <a:extLst>
              <a:ext uri="{FF2B5EF4-FFF2-40B4-BE49-F238E27FC236}">
                <a16:creationId xmlns:a16="http://schemas.microsoft.com/office/drawing/2014/main" id="{C49E25AE-8312-400F-B58D-C604AB2C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49" y="401579"/>
            <a:ext cx="2049893" cy="2899064"/>
          </a:xfrm>
          <a:prstGeom prst="rect">
            <a:avLst/>
          </a:prstGeom>
        </p:spPr>
      </p:pic>
      <p:pic>
        <p:nvPicPr>
          <p:cNvPr id="6" name="Bilde 5" descr="Et bilde som inneholder ligger, hund, innendørs, pattedyr&#10;&#10;Automatisk generert beskrivelse">
            <a:extLst>
              <a:ext uri="{FF2B5EF4-FFF2-40B4-BE49-F238E27FC236}">
                <a16:creationId xmlns:a16="http://schemas.microsoft.com/office/drawing/2014/main" id="{39889966-3B33-441D-90CF-1C05FE12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3" y="3557357"/>
            <a:ext cx="3867150" cy="2900363"/>
          </a:xfrm>
          <a:prstGeom prst="rect">
            <a:avLst/>
          </a:prstGeom>
        </p:spPr>
      </p:pic>
      <p:pic>
        <p:nvPicPr>
          <p:cNvPr id="8" name="Bilde 7" descr="Et bilde som inneholder pattedyr&#10;&#10;Automatisk generert beskrivelse">
            <a:extLst>
              <a:ext uri="{FF2B5EF4-FFF2-40B4-BE49-F238E27FC236}">
                <a16:creationId xmlns:a16="http://schemas.microsoft.com/office/drawing/2014/main" id="{8342C510-3479-4721-9D00-05A116709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55" y="3429000"/>
            <a:ext cx="3308063" cy="3308063"/>
          </a:xfrm>
          <a:prstGeom prst="rect">
            <a:avLst/>
          </a:prstGeom>
        </p:spPr>
      </p:pic>
      <p:pic>
        <p:nvPicPr>
          <p:cNvPr id="10" name="Bilde 9" descr="Et bilde som inneholder utendørs, snø, himmel, person&#10;&#10;Automatisk generert beskrivelse">
            <a:extLst>
              <a:ext uri="{FF2B5EF4-FFF2-40B4-BE49-F238E27FC236}">
                <a16:creationId xmlns:a16="http://schemas.microsoft.com/office/drawing/2014/main" id="{A589BE10-B370-4FDC-9187-7A498CFE9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83" y="303213"/>
            <a:ext cx="3398404" cy="42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514CE97-6008-4312-BE42-2582E86A0596}"/>
              </a:ext>
            </a:extLst>
          </p:cNvPr>
          <p:cNvSpPr txBox="1"/>
          <p:nvPr/>
        </p:nvSpPr>
        <p:spPr>
          <a:xfrm>
            <a:off x="1301675" y="1258645"/>
            <a:ext cx="88535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Agenda for møtet:</a:t>
            </a:r>
          </a:p>
          <a:p>
            <a:endParaRPr lang="nb-NO" dirty="0"/>
          </a:p>
          <a:p>
            <a:r>
              <a:rPr lang="nb-NO" dirty="0"/>
              <a:t>	1. Orientering siste års jakt</a:t>
            </a:r>
          </a:p>
          <a:p>
            <a:endParaRPr lang="nb-NO" dirty="0"/>
          </a:p>
          <a:p>
            <a:r>
              <a:rPr lang="nb-NO" dirty="0"/>
              <a:t>	2. Orientering bestandsutvikling</a:t>
            </a:r>
          </a:p>
          <a:p>
            <a:endParaRPr lang="nb-NO" dirty="0"/>
          </a:p>
          <a:p>
            <a:r>
              <a:rPr lang="nb-NO" dirty="0"/>
              <a:t>	3. Orientering påkjørsler</a:t>
            </a:r>
          </a:p>
          <a:p>
            <a:endParaRPr lang="nb-NO" dirty="0"/>
          </a:p>
          <a:p>
            <a:r>
              <a:rPr lang="nb-NO" dirty="0"/>
              <a:t>	4. Orientering bestandsplan</a:t>
            </a:r>
          </a:p>
          <a:p>
            <a:endParaRPr lang="nb-NO" dirty="0"/>
          </a:p>
          <a:p>
            <a:r>
              <a:rPr lang="nb-NO" dirty="0"/>
              <a:t>	5. Orientering endring av minsteareal</a:t>
            </a:r>
          </a:p>
          <a:p>
            <a:endParaRPr lang="nb-NO" dirty="0"/>
          </a:p>
          <a:p>
            <a:r>
              <a:rPr lang="nb-NO" dirty="0"/>
              <a:t>	6. Ettersøk. Lovverket.</a:t>
            </a:r>
          </a:p>
          <a:p>
            <a:endParaRPr lang="nb-NO" dirty="0"/>
          </a:p>
          <a:p>
            <a:r>
              <a:rPr lang="nb-NO" dirty="0"/>
              <a:t>	7. Spørsmål / diskusjoner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526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Påkjørsler:</a:t>
            </a:r>
          </a:p>
        </p:txBody>
      </p:sp>
      <p:pic>
        <p:nvPicPr>
          <p:cNvPr id="5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8B38E671-4E7D-615E-B23B-18EAB4E0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2" y="1138334"/>
            <a:ext cx="10674775" cy="50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Påkjørsler: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90F03622-711E-26BE-C6A7-3584A20C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2" y="1203649"/>
            <a:ext cx="10718136" cy="48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Påkjørsler:</a:t>
            </a:r>
          </a:p>
        </p:txBody>
      </p:sp>
      <p:pic>
        <p:nvPicPr>
          <p:cNvPr id="5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1838B40C-B541-4265-B32B-438397814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2" y="948648"/>
            <a:ext cx="6605195" cy="5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Bestandsplan: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15CFA83-F068-4B42-833E-30037343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1111058"/>
            <a:ext cx="3927764" cy="5553421"/>
          </a:xfrm>
          <a:prstGeom prst="rect">
            <a:avLst/>
          </a:prstGeom>
        </p:spPr>
      </p:pic>
      <p:pic>
        <p:nvPicPr>
          <p:cNvPr id="7" name="Bilde 6" descr="Et bilde som inneholder bord&#10;&#10;Automatisk generert beskrivelse">
            <a:extLst>
              <a:ext uri="{FF2B5EF4-FFF2-40B4-BE49-F238E27FC236}">
                <a16:creationId xmlns:a16="http://schemas.microsoft.com/office/drawing/2014/main" id="{F36A69DA-80A8-41D2-A824-D4B170897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50" y="1111058"/>
            <a:ext cx="3958873" cy="55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62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Minsteareal: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3854F58D-475B-365D-0EC1-BEF4BD37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5" y="790206"/>
            <a:ext cx="9345329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F4B599-D677-44F6-AC24-60B4D713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1062493"/>
            <a:ext cx="4084131" cy="56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F4B599-D677-44F6-AC24-60B4D713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1062493"/>
            <a:ext cx="4084131" cy="562925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55D0C24-E931-47DA-B20A-8DC83FBE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24" y="1846213"/>
            <a:ext cx="3596952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0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F4B599-D677-44F6-AC24-60B4D713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1062493"/>
            <a:ext cx="4084131" cy="562925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55D0C24-E931-47DA-B20A-8DC83FBE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24" y="1846213"/>
            <a:ext cx="3596952" cy="406181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0151C0-7C22-4FCB-8D5D-F5EF9DBFE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1" y="1846213"/>
            <a:ext cx="3477333" cy="40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25AA40-E5A8-43FC-93D4-5D47386B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81" y="333487"/>
            <a:ext cx="2857748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25AA40-E5A8-43FC-93D4-5D47386B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81" y="333487"/>
            <a:ext cx="2857748" cy="64394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67ADFB-86D7-4555-A0FB-8A350A524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3" y="339811"/>
            <a:ext cx="4508883" cy="3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Orientering siste års jakt: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21B68528-2AA5-4AB1-A247-9AD3266A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3" y="1051077"/>
            <a:ext cx="9497153" cy="53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25AA40-E5A8-43FC-93D4-5D47386B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81" y="333487"/>
            <a:ext cx="2857748" cy="64394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67ADFB-86D7-4555-A0FB-8A350A524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3" y="333488"/>
            <a:ext cx="4310457" cy="302277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88D9CE0-46E3-4610-87A3-31CB060A2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3" y="3553216"/>
            <a:ext cx="3712447" cy="33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C0E04D-7053-479F-BF10-E635777A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52" y="733597"/>
            <a:ext cx="3631853" cy="58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9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C0E04D-7053-479F-BF10-E635777A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52" y="733597"/>
            <a:ext cx="3631853" cy="58646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CDDB3D2-D885-4423-9130-E06BD0086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3597"/>
            <a:ext cx="4370848" cy="58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8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2AAB654-6F55-4EF3-BD78-9E342641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47" y="838015"/>
            <a:ext cx="3858695" cy="56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8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2AAB654-6F55-4EF3-BD78-9E342641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47" y="838015"/>
            <a:ext cx="3858695" cy="568649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7643EB2-7ACF-455C-9F41-2B19BB49B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015"/>
            <a:ext cx="5427246" cy="47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5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1F85B5-2FAF-4945-BEA6-F141A81B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621879"/>
            <a:ext cx="7990609" cy="60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1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FCEC714-3A48-4294-826A-2F292642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0" y="500708"/>
            <a:ext cx="6409935" cy="62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98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Ettersøk: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5E40B8-075C-4EE7-AA5F-82474B981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1" y="418977"/>
            <a:ext cx="7948325" cy="62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7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BFF48-B6E9-40FD-8CFC-1EE2EE403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8000" dirty="0">
                <a:latin typeface="Algerian" panose="04020705040A02060702" pitchFamily="82" charset="0"/>
              </a:rPr>
              <a:t>Takk for</a:t>
            </a:r>
            <a:br>
              <a:rPr lang="nb-NO" sz="8000" dirty="0">
                <a:latin typeface="Algerian" panose="04020705040A02060702" pitchFamily="82" charset="0"/>
              </a:rPr>
            </a:br>
            <a:r>
              <a:rPr lang="nb-NO" sz="8000" dirty="0">
                <a:latin typeface="Algerian" panose="04020705040A02060702" pitchFamily="82" charset="0"/>
              </a:rPr>
              <a:t>oppmerksomheten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358D0D-15C0-47FB-8D22-6371C8BE0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6600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78635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D4D0432-FC8B-46C6-AB8B-56949AF794CC}"/>
              </a:ext>
            </a:extLst>
          </p:cNvPr>
          <p:cNvSpPr txBox="1"/>
          <p:nvPr/>
        </p:nvSpPr>
        <p:spPr>
          <a:xfrm>
            <a:off x="1616180" y="789520"/>
            <a:ext cx="7910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Hvor mange elg trengs for å skyte 5 elger?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https://m.youtube.com/watch?v=RJNlFRUS368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508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Orientering siste års jakt:</a:t>
            </a:r>
          </a:p>
        </p:txBody>
      </p:sp>
      <p:pic>
        <p:nvPicPr>
          <p:cNvPr id="5" name="Bilde 4" descr="Et bilde som inneholder tekst, kabinett, skjermbilde&#10;&#10;Automatisk generert beskrivelse">
            <a:extLst>
              <a:ext uri="{FF2B5EF4-FFF2-40B4-BE49-F238E27FC236}">
                <a16:creationId xmlns:a16="http://schemas.microsoft.com/office/drawing/2014/main" id="{57C58BCE-465C-BD2C-8046-B8619D6C9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1293278"/>
            <a:ext cx="11588620" cy="44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Orientering siste års jakt:</a:t>
            </a:r>
          </a:p>
        </p:txBody>
      </p:sp>
      <p:pic>
        <p:nvPicPr>
          <p:cNvPr id="5" name="Bilde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A9A0D5CA-3A9A-31E2-E3CE-F56BDF3B3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1053877"/>
            <a:ext cx="11597951" cy="47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Orientering siste års jakt:</a:t>
            </a:r>
          </a:p>
        </p:txBody>
      </p:sp>
      <p:pic>
        <p:nvPicPr>
          <p:cNvPr id="5" name="Bilde 4" descr="Et bilde som inneholder tekst, himmel, skjermbilde, strømledning&#10;&#10;Automatisk generert beskrivelse">
            <a:extLst>
              <a:ext uri="{FF2B5EF4-FFF2-40B4-BE49-F238E27FC236}">
                <a16:creationId xmlns:a16="http://schemas.microsoft.com/office/drawing/2014/main" id="{9CFDDD32-68C2-7F2A-5E8B-CD7D0C62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" y="1373732"/>
            <a:ext cx="11215396" cy="41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6" name="Bilde 5" descr="Et bilde som inneholder snø, utendørs, dekket, slede&#10;&#10;Automatisk generert beskrivelse">
            <a:extLst>
              <a:ext uri="{FF2B5EF4-FFF2-40B4-BE49-F238E27FC236}">
                <a16:creationId xmlns:a16="http://schemas.microsoft.com/office/drawing/2014/main" id="{24925617-CC23-4C6C-AA0D-0DB3EFC5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7" y="927234"/>
            <a:ext cx="7702476" cy="56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</p:txBody>
      </p:sp>
      <p:pic>
        <p:nvPicPr>
          <p:cNvPr id="5" name="Bilde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FE6F7B51-2711-FF0E-BE42-A89FD647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1381693"/>
            <a:ext cx="11532637" cy="40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49CB3E3-172C-4308-A5F6-7053F7754ED6}"/>
              </a:ext>
            </a:extLst>
          </p:cNvPr>
          <p:cNvSpPr txBox="1"/>
          <p:nvPr/>
        </p:nvSpPr>
        <p:spPr>
          <a:xfrm>
            <a:off x="796066" y="333487"/>
            <a:ext cx="660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lgerian" panose="04020705040A02060702" pitchFamily="82" charset="0"/>
              </a:rPr>
              <a:t>Bestandsutvikling:</a:t>
            </a:r>
          </a:p>
          <a:p>
            <a:endParaRPr lang="nb-NO" sz="2000" dirty="0">
              <a:latin typeface="Algerian" panose="04020705040A02060702" pitchFamily="82" charset="0"/>
            </a:endParaRPr>
          </a:p>
          <a:p>
            <a:r>
              <a:rPr lang="nb-NO" sz="2000" dirty="0"/>
              <a:t>Forholdet ku / okse 2021:                                    Vi er her.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3004A2-87DC-4A19-9262-20787D2293BA}"/>
              </a:ext>
            </a:extLst>
          </p:cNvPr>
          <p:cNvSpPr/>
          <p:nvPr/>
        </p:nvSpPr>
        <p:spPr>
          <a:xfrm>
            <a:off x="3888418" y="1917065"/>
            <a:ext cx="4190261" cy="39771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8EB736C-B2D8-4B0C-939A-625D04FDD774}"/>
              </a:ext>
            </a:extLst>
          </p:cNvPr>
          <p:cNvCxnSpPr>
            <a:stCxn id="5" idx="0"/>
          </p:cNvCxnSpPr>
          <p:nvPr/>
        </p:nvCxnSpPr>
        <p:spPr>
          <a:xfrm>
            <a:off x="5983549" y="1917065"/>
            <a:ext cx="0" cy="202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AFB6A40-28A0-4B6D-A5CF-2936467CA250}"/>
              </a:ext>
            </a:extLst>
          </p:cNvPr>
          <p:cNvCxnSpPr>
            <a:cxnSpLocks/>
          </p:cNvCxnSpPr>
          <p:nvPr/>
        </p:nvCxnSpPr>
        <p:spPr>
          <a:xfrm>
            <a:off x="5983549" y="3905919"/>
            <a:ext cx="112451" cy="1988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07638AB-291B-4215-9119-0B20787286E4}"/>
              </a:ext>
            </a:extLst>
          </p:cNvPr>
          <p:cNvSpPr txBox="1"/>
          <p:nvPr/>
        </p:nvSpPr>
        <p:spPr>
          <a:xfrm>
            <a:off x="4421080" y="3639845"/>
            <a:ext cx="12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Ku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9A275FC-C411-4904-A12D-BD873BEE97EB}"/>
              </a:ext>
            </a:extLst>
          </p:cNvPr>
          <p:cNvSpPr txBox="1"/>
          <p:nvPr/>
        </p:nvSpPr>
        <p:spPr>
          <a:xfrm>
            <a:off x="6312026" y="3577701"/>
            <a:ext cx="123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Okse</a:t>
            </a:r>
          </a:p>
        </p:txBody>
      </p:sp>
    </p:spTree>
    <p:extLst>
      <p:ext uri="{BB962C8B-B14F-4D97-AF65-F5344CB8AC3E}">
        <p14:creationId xmlns:p14="http://schemas.microsoft.com/office/powerpoint/2010/main" val="35255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1EA981310E9143B51048AF537BE6F1" ma:contentTypeVersion="15" ma:contentTypeDescription="Opprett et nytt dokument." ma:contentTypeScope="" ma:versionID="17152ce609235722d75543415af91e14">
  <xsd:schema xmlns:xsd="http://www.w3.org/2001/XMLSchema" xmlns:xs="http://www.w3.org/2001/XMLSchema" xmlns:p="http://schemas.microsoft.com/office/2006/metadata/properties" xmlns:ns3="9a2df46f-cc35-4728-8d47-3784d7262061" xmlns:ns4="9b0e8c0d-453c-411f-994b-2af008336e41" targetNamespace="http://schemas.microsoft.com/office/2006/metadata/properties" ma:root="true" ma:fieldsID="6d77dfab2a5af06ad1cfb653accd75ca" ns3:_="" ns4:_="">
    <xsd:import namespace="9a2df46f-cc35-4728-8d47-3784d7262061"/>
    <xsd:import namespace="9b0e8c0d-453c-411f-994b-2af008336e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df46f-cc35-4728-8d47-3784d7262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8c0d-453c-411f-994b-2af008336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2df46f-cc35-4728-8d47-3784d7262061" xsi:nil="true"/>
  </documentManagement>
</p:properties>
</file>

<file path=customXml/itemProps1.xml><?xml version="1.0" encoding="utf-8"?>
<ds:datastoreItem xmlns:ds="http://schemas.openxmlformats.org/officeDocument/2006/customXml" ds:itemID="{3EAC45E2-4380-4EFC-9C2A-F1722C3FE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df46f-cc35-4728-8d47-3784d7262061"/>
    <ds:schemaRef ds:uri="9b0e8c0d-453c-411f-994b-2af008336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D390A-62A7-41B4-BF2D-EF6B27004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003B3-2FDA-488B-813D-07AC3CDC7F03}">
  <ds:schemaRefs>
    <ds:schemaRef ds:uri="http://schemas.microsoft.com/office/2006/metadata/properties"/>
    <ds:schemaRef ds:uri="http://schemas.microsoft.com/office/infopath/2007/PartnerControls"/>
    <ds:schemaRef ds:uri="9a2df46f-cc35-4728-8d47-3784d72620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203</Words>
  <Application>Microsoft Office PowerPoint</Application>
  <PresentationFormat>Widescreen</PresentationFormat>
  <Paragraphs>74</Paragraphs>
  <Slides>40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5" baseType="lpstr">
      <vt:lpstr>Algerian</vt:lpstr>
      <vt:lpstr>Arial</vt:lpstr>
      <vt:lpstr>Calibri</vt:lpstr>
      <vt:lpstr>Calibri Light</vt:lpstr>
      <vt:lpstr>Office-tema</vt:lpstr>
      <vt:lpstr>Orienteringsmøte 18. april 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Orienteringsmøte 2022</dc:title>
  <dc:creator>Svein Edgar Pedersen</dc:creator>
  <cp:lastModifiedBy>Lena Solvang</cp:lastModifiedBy>
  <cp:revision>11</cp:revision>
  <dcterms:created xsi:type="dcterms:W3CDTF">2022-03-16T20:49:37Z</dcterms:created>
  <dcterms:modified xsi:type="dcterms:W3CDTF">2023-04-27T11:55:54Z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0x010100071EA981310E9143B51048AF537BE6F1</vt:lpwstr>
  </property>
</Properties>
</file>